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A90C03-90C2-493F-8B91-85E81BB4FACA}" type="datetimeFigureOut">
              <a:rPr lang="en-US" smtClean="0"/>
              <a:t>8/27/2016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7A02AF-D390-49F1-9655-80DDE5FDA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392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4E499-3174-4DED-B603-11559B469DAC}" type="datetimeFigureOut">
              <a:rPr lang="en-US" smtClean="0"/>
              <a:t>8/27/2016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B3E86-8CB6-4794-B0B7-E55B1BC76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852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4E499-3174-4DED-B603-11559B469DAC}" type="datetimeFigureOut">
              <a:rPr lang="en-US" smtClean="0"/>
              <a:t>8/27/2016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B3E86-8CB6-4794-B0B7-E55B1BC76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494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4E499-3174-4DED-B603-11559B469DAC}" type="datetimeFigureOut">
              <a:rPr lang="en-US" smtClean="0"/>
              <a:t>8/27/2016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B3E86-8CB6-4794-B0B7-E55B1BC76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043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4E499-3174-4DED-B603-11559B469DAC}" type="datetimeFigureOut">
              <a:rPr lang="en-US" smtClean="0"/>
              <a:t>8/27/2016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B3E86-8CB6-4794-B0B7-E55B1BC76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081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4E499-3174-4DED-B603-11559B469DAC}" type="datetimeFigureOut">
              <a:rPr lang="en-US" smtClean="0"/>
              <a:t>8/27/2016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B3E86-8CB6-4794-B0B7-E55B1BC76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095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4E499-3174-4DED-B603-11559B469DAC}" type="datetimeFigureOut">
              <a:rPr lang="en-US" smtClean="0"/>
              <a:t>8/27/2016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B3E86-8CB6-4794-B0B7-E55B1BC76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400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4E499-3174-4DED-B603-11559B469DAC}" type="datetimeFigureOut">
              <a:rPr lang="en-US" smtClean="0"/>
              <a:t>8/27/2016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B3E86-8CB6-4794-B0B7-E55B1BC76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579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4E499-3174-4DED-B603-11559B469DAC}" type="datetimeFigureOut">
              <a:rPr lang="en-US" smtClean="0"/>
              <a:t>8/27/2016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B3E86-8CB6-4794-B0B7-E55B1BC76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103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4E499-3174-4DED-B603-11559B469DAC}" type="datetimeFigureOut">
              <a:rPr lang="en-US" smtClean="0"/>
              <a:t>8/27/2016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B3E86-8CB6-4794-B0B7-E55B1BC76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914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4E499-3174-4DED-B603-11559B469DAC}" type="datetimeFigureOut">
              <a:rPr lang="en-US" smtClean="0"/>
              <a:t>8/27/2016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B3E86-8CB6-4794-B0B7-E55B1BC76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296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4E499-3174-4DED-B603-11559B469DAC}" type="datetimeFigureOut">
              <a:rPr lang="en-US" smtClean="0"/>
              <a:t>8/27/2016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B3E86-8CB6-4794-B0B7-E55B1BC76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264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24E499-3174-4DED-B603-11559B469DAC}" type="datetimeFigureOut">
              <a:rPr lang="en-US" smtClean="0"/>
              <a:t>8/27/2016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DB3E86-8CB6-4794-B0B7-E55B1BC76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30530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-15243"/>
            <a:ext cx="9220200" cy="694588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1"/>
            <a:ext cx="7848600" cy="2152650"/>
          </a:xfrm>
        </p:spPr>
        <p:txBody>
          <a:bodyPr>
            <a:normAutofit/>
          </a:bodyPr>
          <a:lstStyle/>
          <a:p>
            <a:r>
              <a:rPr lang="zh-CN" altLang="en-US" sz="8800" b="1" dirty="0"/>
              <a:t>为何拣选我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24200"/>
            <a:ext cx="6400800" cy="1752600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4400" dirty="0" smtClean="0">
                <a:ln>
                  <a:solidFill>
                    <a:schemeClr val="tx1">
                      <a:lumMod val="95000"/>
                    </a:schemeClr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Why Have you Chosen Me</a:t>
            </a:r>
            <a:endParaRPr lang="en-US" sz="4400" dirty="0">
              <a:ln>
                <a:solidFill>
                  <a:schemeClr val="tx1">
                    <a:lumMod val="95000"/>
                  </a:schemeClr>
                </a:solidFill>
              </a:ln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9157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-15243"/>
            <a:ext cx="9220200" cy="694588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762000"/>
            <a:ext cx="8305800" cy="3124200"/>
          </a:xfrm>
        </p:spPr>
        <p:txBody>
          <a:bodyPr>
            <a:normAutofit fontScale="90000"/>
          </a:bodyPr>
          <a:lstStyle/>
          <a:p>
            <a:r>
              <a:rPr lang="zh-CN" altLang="en-US" b="1" dirty="0">
                <a:latin typeface="+mn-ea"/>
                <a:ea typeface="+mn-ea"/>
              </a:rPr>
              <a:t>是你从万人中拣</a:t>
            </a:r>
            <a:r>
              <a:rPr lang="zh-CN" altLang="en-US" b="1" dirty="0" smtClean="0">
                <a:latin typeface="+mn-ea"/>
                <a:ea typeface="+mn-ea"/>
              </a:rPr>
              <a:t>选我 </a:t>
            </a:r>
            <a:r>
              <a:rPr lang="zh-CN" altLang="en-US" b="1" dirty="0">
                <a:latin typeface="+mn-ea"/>
                <a:ea typeface="+mn-ea"/>
              </a:rPr>
              <a:t>进入你名下</a:t>
            </a:r>
            <a:r>
              <a:rPr lang="en-US" b="1" dirty="0">
                <a:latin typeface="+mn-ea"/>
                <a:ea typeface="+mn-ea"/>
              </a:rPr>
              <a:t/>
            </a:r>
            <a:br>
              <a:rPr lang="en-US" b="1" dirty="0">
                <a:latin typeface="+mn-ea"/>
                <a:ea typeface="+mn-ea"/>
              </a:rPr>
            </a:br>
            <a:r>
              <a:rPr lang="zh-CN" altLang="en-US" b="1" dirty="0">
                <a:latin typeface="+mn-ea"/>
                <a:ea typeface="+mn-ea"/>
              </a:rPr>
              <a:t>既使你深知我罪</a:t>
            </a:r>
            <a:r>
              <a:rPr lang="zh-CN" altLang="en-US" b="1" dirty="0" smtClean="0">
                <a:latin typeface="+mn-ea"/>
                <a:ea typeface="+mn-ea"/>
              </a:rPr>
              <a:t>恶</a:t>
            </a:r>
            <a:r>
              <a:rPr lang="en-US" altLang="zh-CN" b="1" dirty="0" smtClean="0">
                <a:latin typeface="+mn-ea"/>
                <a:ea typeface="+mn-ea"/>
              </a:rPr>
              <a:t/>
            </a:r>
            <a:br>
              <a:rPr lang="en-US" altLang="zh-CN" b="1" dirty="0" smtClean="0">
                <a:latin typeface="+mn-ea"/>
                <a:ea typeface="+mn-ea"/>
              </a:rPr>
            </a:br>
            <a:r>
              <a:rPr lang="zh-CN" altLang="en-US" b="1" dirty="0">
                <a:latin typeface="+mn-ea"/>
                <a:ea typeface="+mn-ea"/>
              </a:rPr>
              <a:t>哦</a:t>
            </a:r>
            <a:r>
              <a:rPr lang="en-US" b="1" dirty="0" smtClean="0">
                <a:latin typeface="+mn-ea"/>
                <a:ea typeface="+mn-ea"/>
              </a:rPr>
              <a:t>! </a:t>
            </a:r>
            <a:r>
              <a:rPr lang="zh-CN" altLang="en-US" b="1" dirty="0" smtClean="0">
                <a:latin typeface="+mn-ea"/>
                <a:ea typeface="+mn-ea"/>
              </a:rPr>
              <a:t>和</a:t>
            </a:r>
            <a:r>
              <a:rPr lang="zh-CN" altLang="en-US" b="1" dirty="0">
                <a:latin typeface="+mn-ea"/>
                <a:ea typeface="+mn-ea"/>
              </a:rPr>
              <a:t>等完全的爱</a:t>
            </a:r>
            <a:r>
              <a:rPr lang="en-US" b="1" dirty="0" smtClean="0">
                <a:latin typeface="+mn-ea"/>
                <a:ea typeface="+mn-ea"/>
              </a:rPr>
              <a:t>,</a:t>
            </a:r>
            <a:r>
              <a:rPr lang="en-US" b="1" dirty="0">
                <a:latin typeface="+mn-ea"/>
                <a:ea typeface="+mn-ea"/>
              </a:rPr>
              <a:t> </a:t>
            </a:r>
            <a:r>
              <a:rPr lang="zh-CN" altLang="en-US" b="1" dirty="0" smtClean="0">
                <a:latin typeface="+mn-ea"/>
                <a:ea typeface="+mn-ea"/>
              </a:rPr>
              <a:t>你</a:t>
            </a:r>
            <a:r>
              <a:rPr lang="zh-CN" altLang="en-US" b="1" dirty="0">
                <a:latin typeface="+mn-ea"/>
                <a:ea typeface="+mn-ea"/>
              </a:rPr>
              <a:t>赦免我一切</a:t>
            </a:r>
            <a:r>
              <a:rPr lang="zh-CN" altLang="en-US" b="1" dirty="0" smtClean="0">
                <a:latin typeface="+mn-ea"/>
                <a:ea typeface="+mn-ea"/>
              </a:rPr>
              <a:t>罪</a:t>
            </a:r>
            <a:r>
              <a:rPr lang="en-US" altLang="zh-CN" b="1" dirty="0" smtClean="0">
                <a:latin typeface="+mn-ea"/>
                <a:ea typeface="+mn-ea"/>
              </a:rPr>
              <a:t/>
            </a:r>
            <a:br>
              <a:rPr lang="en-US" altLang="zh-CN" b="1" dirty="0" smtClean="0">
                <a:latin typeface="+mn-ea"/>
                <a:ea typeface="+mn-ea"/>
              </a:rPr>
            </a:br>
            <a:r>
              <a:rPr lang="zh-CN" altLang="en-US" b="1" dirty="0" smtClean="0">
                <a:latin typeface="+mn-ea"/>
                <a:ea typeface="+mn-ea"/>
              </a:rPr>
              <a:t>并将</a:t>
            </a:r>
            <a:r>
              <a:rPr lang="zh-CN" altLang="en-US" b="1" dirty="0">
                <a:latin typeface="+mn-ea"/>
                <a:ea typeface="+mn-ea"/>
              </a:rPr>
              <a:t>主耶稣赐给</a:t>
            </a:r>
            <a:r>
              <a:rPr lang="zh-CN" altLang="en-US" b="1" dirty="0" smtClean="0">
                <a:latin typeface="+mn-ea"/>
                <a:ea typeface="+mn-ea"/>
              </a:rPr>
              <a:t>我</a:t>
            </a:r>
            <a:r>
              <a:rPr lang="en-US" b="1" dirty="0"/>
              <a:t/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352800"/>
            <a:ext cx="8458200" cy="28956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5800" dirty="0">
                <a:ln>
                  <a:solidFill>
                    <a:schemeClr val="tx1">
                      <a:lumMod val="95000"/>
                    </a:schemeClr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Why have You chosen me out of millions </a:t>
            </a:r>
            <a:r>
              <a:rPr lang="en-US" sz="5800" dirty="0" smtClean="0">
                <a:ln>
                  <a:solidFill>
                    <a:schemeClr val="tx1">
                      <a:lumMod val="95000"/>
                    </a:schemeClr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5800" dirty="0" smtClean="0">
                <a:ln>
                  <a:solidFill>
                    <a:schemeClr val="tx1">
                      <a:lumMod val="95000"/>
                    </a:schemeClr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800" dirty="0" smtClean="0">
                <a:ln>
                  <a:solidFill>
                    <a:schemeClr val="tx1">
                      <a:lumMod val="95000"/>
                    </a:schemeClr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 </a:t>
            </a:r>
            <a:r>
              <a:rPr lang="en-US" sz="5800" dirty="0">
                <a:ln>
                  <a:solidFill>
                    <a:schemeClr val="tx1">
                      <a:lumMod val="95000"/>
                    </a:schemeClr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child to be?</a:t>
            </a:r>
          </a:p>
          <a:p>
            <a:r>
              <a:rPr lang="en-US" sz="5800" dirty="0">
                <a:ln>
                  <a:solidFill>
                    <a:schemeClr val="tx1">
                      <a:lumMod val="95000"/>
                    </a:schemeClr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know all the wrong that I’ve done</a:t>
            </a:r>
          </a:p>
          <a:p>
            <a:r>
              <a:rPr lang="en-US" sz="5800" dirty="0">
                <a:ln>
                  <a:solidFill>
                    <a:schemeClr val="tx1">
                      <a:lumMod val="95000"/>
                    </a:schemeClr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O, how could You pardon me, forgive my iniquity</a:t>
            </a:r>
          </a:p>
          <a:p>
            <a:r>
              <a:rPr lang="en-US" sz="5800" dirty="0">
                <a:ln>
                  <a:solidFill>
                    <a:schemeClr val="tx1">
                      <a:lumMod val="95000"/>
                    </a:schemeClr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save me, give Jesus Your Son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3048000" cy="349250"/>
          </a:xfrm>
        </p:spPr>
        <p:txBody>
          <a:bodyPr/>
          <a:lstStyle/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Why Have you Chosen Me  - 1/2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2763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-15243"/>
            <a:ext cx="9220200" cy="694588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457200"/>
            <a:ext cx="8305800" cy="3124200"/>
          </a:xfrm>
        </p:spPr>
        <p:txBody>
          <a:bodyPr>
            <a:normAutofit/>
          </a:bodyPr>
          <a:lstStyle/>
          <a:p>
            <a:r>
              <a:rPr lang="zh-CN" altLang="en-US" sz="4000" b="1" dirty="0" smtClean="0">
                <a:latin typeface="+mn-ea"/>
                <a:ea typeface="+mn-ea"/>
              </a:rPr>
              <a:t>哦</a:t>
            </a:r>
            <a:r>
              <a:rPr lang="en-US" sz="4000" b="1" dirty="0" smtClean="0">
                <a:latin typeface="+mn-ea"/>
                <a:ea typeface="+mn-ea"/>
              </a:rPr>
              <a:t>! </a:t>
            </a:r>
            <a:r>
              <a:rPr lang="zh-CN" altLang="en-US" sz="4000" b="1" dirty="0" smtClean="0">
                <a:latin typeface="+mn-ea"/>
                <a:ea typeface="+mn-ea"/>
              </a:rPr>
              <a:t>主</a:t>
            </a:r>
            <a:r>
              <a:rPr lang="zh-CN" altLang="en-US" sz="4000" b="1" dirty="0">
                <a:latin typeface="+mn-ea"/>
                <a:ea typeface="+mn-ea"/>
              </a:rPr>
              <a:t>塑造我使我和你心</a:t>
            </a:r>
            <a:r>
              <a:rPr lang="zh-CN" altLang="en-US" sz="4000" b="1" dirty="0" smtClean="0">
                <a:latin typeface="+mn-ea"/>
                <a:ea typeface="+mn-ea"/>
              </a:rPr>
              <a:t>意</a:t>
            </a:r>
            <a:r>
              <a:rPr lang="en-US" sz="4000" b="1" dirty="0" smtClean="0">
                <a:latin typeface="+mn-ea"/>
                <a:ea typeface="+mn-ea"/>
              </a:rPr>
              <a:t/>
            </a:r>
            <a:br>
              <a:rPr lang="en-US" sz="4000" b="1" dirty="0" smtClean="0">
                <a:latin typeface="+mn-ea"/>
                <a:ea typeface="+mn-ea"/>
              </a:rPr>
            </a:br>
            <a:r>
              <a:rPr lang="zh-CN" altLang="en-US" sz="4000" b="1" dirty="0" smtClean="0">
                <a:latin typeface="+mn-ea"/>
                <a:ea typeface="+mn-ea"/>
              </a:rPr>
              <a:t>我</a:t>
            </a:r>
            <a:r>
              <a:rPr lang="zh-CN" altLang="en-US" sz="4000" b="1" dirty="0">
                <a:latin typeface="+mn-ea"/>
                <a:ea typeface="+mn-ea"/>
              </a:rPr>
              <a:t>愿尽力遵行你话</a:t>
            </a:r>
            <a:r>
              <a:rPr lang="en-US" sz="4000" b="1" dirty="0">
                <a:latin typeface="+mn-ea"/>
                <a:ea typeface="+mn-ea"/>
              </a:rPr>
              <a:t/>
            </a:r>
            <a:br>
              <a:rPr lang="en-US" sz="4000" b="1" dirty="0">
                <a:latin typeface="+mn-ea"/>
                <a:ea typeface="+mn-ea"/>
              </a:rPr>
            </a:br>
            <a:r>
              <a:rPr lang="zh-CN" altLang="en-US" sz="4000" b="1" dirty="0">
                <a:latin typeface="+mn-ea"/>
                <a:ea typeface="+mn-ea"/>
              </a:rPr>
              <a:t>我今献生命愿为你而活 </a:t>
            </a:r>
            <a:r>
              <a:rPr lang="en-US" altLang="zh-CN" sz="4000" b="1" dirty="0" smtClean="0">
                <a:latin typeface="+mn-ea"/>
                <a:ea typeface="+mn-ea"/>
              </a:rPr>
              <a:t/>
            </a:r>
            <a:br>
              <a:rPr lang="en-US" altLang="zh-CN" sz="4000" b="1" dirty="0" smtClean="0">
                <a:latin typeface="+mn-ea"/>
                <a:ea typeface="+mn-ea"/>
              </a:rPr>
            </a:br>
            <a:r>
              <a:rPr lang="zh-CN" altLang="en-US" sz="4000" b="1" dirty="0" smtClean="0">
                <a:latin typeface="+mn-ea"/>
                <a:ea typeface="+mn-ea"/>
              </a:rPr>
              <a:t>与</a:t>
            </a:r>
            <a:r>
              <a:rPr lang="zh-CN" altLang="en-US" sz="4000" b="1" dirty="0">
                <a:latin typeface="+mn-ea"/>
                <a:ea typeface="+mn-ea"/>
              </a:rPr>
              <a:t>你同行永不回</a:t>
            </a:r>
            <a:r>
              <a:rPr lang="zh-CN" altLang="en-US" sz="4000" b="1" dirty="0" smtClean="0">
                <a:latin typeface="+mn-ea"/>
                <a:ea typeface="+mn-ea"/>
              </a:rPr>
              <a:t>头</a:t>
            </a:r>
            <a:endParaRPr lang="en-US" sz="4000" b="1" dirty="0">
              <a:latin typeface="+mn-ea"/>
              <a:ea typeface="+mn-ea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429000"/>
            <a:ext cx="8458200" cy="2895600"/>
          </a:xfrm>
        </p:spPr>
        <p:txBody>
          <a:bodyPr>
            <a:normAutofit/>
          </a:bodyPr>
          <a:lstStyle/>
          <a:p>
            <a:r>
              <a:rPr lang="en-US" dirty="0" smtClean="0">
                <a:ln>
                  <a:solidFill>
                    <a:schemeClr val="tx1">
                      <a:lumMod val="95000"/>
                    </a:schemeClr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 </a:t>
            </a:r>
            <a:r>
              <a:rPr lang="en-US" dirty="0">
                <a:ln>
                  <a:solidFill>
                    <a:schemeClr val="tx1">
                      <a:lumMod val="95000"/>
                    </a:schemeClr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Lord, help me be what You want me to be</a:t>
            </a:r>
          </a:p>
          <a:p>
            <a:r>
              <a:rPr lang="en-US" dirty="0">
                <a:ln>
                  <a:solidFill>
                    <a:schemeClr val="tx1">
                      <a:lumMod val="95000"/>
                    </a:schemeClr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 Word I will strive to obey</a:t>
            </a:r>
          </a:p>
          <a:p>
            <a:r>
              <a:rPr lang="en-US" dirty="0">
                <a:ln>
                  <a:solidFill>
                    <a:schemeClr val="tx1">
                      <a:lumMod val="95000"/>
                    </a:schemeClr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 life I now give, for You I will live</a:t>
            </a:r>
          </a:p>
          <a:p>
            <a:r>
              <a:rPr lang="en-US" dirty="0">
                <a:ln>
                  <a:solidFill>
                    <a:schemeClr val="tx1">
                      <a:lumMod val="95000"/>
                    </a:schemeClr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walk by Your side all the way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3505200" cy="349250"/>
          </a:xfrm>
        </p:spPr>
        <p:txBody>
          <a:bodyPr/>
          <a:lstStyle/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Why Have you Chosen Me   </a:t>
            </a:r>
            <a:r>
              <a:rPr lang="en-US" altLang="zh-CN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chorus</a:t>
            </a: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1199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-15243"/>
            <a:ext cx="9220200" cy="694588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04800"/>
            <a:ext cx="8305800" cy="3124200"/>
          </a:xfrm>
        </p:spPr>
        <p:txBody>
          <a:bodyPr>
            <a:normAutofit/>
          </a:bodyPr>
          <a:lstStyle/>
          <a:p>
            <a:r>
              <a:rPr lang="zh-CN" altLang="en-US" sz="4000" b="1" dirty="0">
                <a:latin typeface="+mn-ea"/>
                <a:ea typeface="+mn-ea"/>
              </a:rPr>
              <a:t>我真稀奇 这伟大真神竟是如此爱</a:t>
            </a:r>
            <a:r>
              <a:rPr lang="zh-CN" altLang="en-US" sz="4000" b="1" dirty="0" smtClean="0">
                <a:latin typeface="+mn-ea"/>
                <a:ea typeface="+mn-ea"/>
              </a:rPr>
              <a:t>我</a:t>
            </a:r>
            <a:r>
              <a:rPr lang="en-US" altLang="zh-CN" sz="4000" b="1" dirty="0" smtClean="0">
                <a:latin typeface="+mn-ea"/>
                <a:ea typeface="+mn-ea"/>
              </a:rPr>
              <a:t/>
            </a:r>
            <a:br>
              <a:rPr lang="en-US" altLang="zh-CN" sz="4000" b="1" dirty="0" smtClean="0">
                <a:latin typeface="+mn-ea"/>
                <a:ea typeface="+mn-ea"/>
              </a:rPr>
            </a:br>
            <a:r>
              <a:rPr lang="zh-CN" altLang="en-US" sz="4000" b="1" dirty="0">
                <a:latin typeface="+mn-ea"/>
                <a:ea typeface="+mn-ea"/>
              </a:rPr>
              <a:t>想要赐福给</a:t>
            </a:r>
            <a:r>
              <a:rPr lang="zh-CN" altLang="en-US" sz="4000" b="1" dirty="0" smtClean="0">
                <a:latin typeface="+mn-ea"/>
                <a:ea typeface="+mn-ea"/>
              </a:rPr>
              <a:t>我</a:t>
            </a:r>
            <a:r>
              <a:rPr lang="en-US" altLang="zh-CN" sz="4000" b="1" dirty="0" smtClean="0">
                <a:latin typeface="+mn-ea"/>
                <a:ea typeface="+mn-ea"/>
              </a:rPr>
              <a:t/>
            </a:r>
            <a:br>
              <a:rPr lang="en-US" altLang="zh-CN" sz="4000" b="1" dirty="0" smtClean="0">
                <a:latin typeface="+mn-ea"/>
                <a:ea typeface="+mn-ea"/>
              </a:rPr>
            </a:br>
            <a:r>
              <a:rPr lang="zh-CN" altLang="en-US" sz="4000" b="1" dirty="0">
                <a:latin typeface="+mn-ea"/>
                <a:ea typeface="+mn-ea"/>
              </a:rPr>
              <a:t>他恩典是在其</a:t>
            </a:r>
            <a:r>
              <a:rPr lang="zh-CN" altLang="en-US" sz="4000" b="1" dirty="0" smtClean="0">
                <a:latin typeface="+mn-ea"/>
                <a:ea typeface="+mn-ea"/>
              </a:rPr>
              <a:t>妙，他</a:t>
            </a:r>
            <a:r>
              <a:rPr lang="zh-CN" altLang="en-US" sz="4000" b="1" dirty="0">
                <a:latin typeface="+mn-ea"/>
                <a:ea typeface="+mn-ea"/>
              </a:rPr>
              <a:t>怜悯实在丰</a:t>
            </a:r>
            <a:r>
              <a:rPr lang="zh-CN" altLang="en-US" sz="4000" b="1" dirty="0" smtClean="0">
                <a:latin typeface="+mn-ea"/>
                <a:ea typeface="+mn-ea"/>
              </a:rPr>
              <a:t>盛</a:t>
            </a:r>
            <a:r>
              <a:rPr lang="en-US" altLang="zh-CN" sz="4000" b="1" dirty="0" smtClean="0">
                <a:latin typeface="+mn-ea"/>
                <a:ea typeface="+mn-ea"/>
              </a:rPr>
              <a:t/>
            </a:r>
            <a:br>
              <a:rPr lang="en-US" altLang="zh-CN" sz="4000" b="1" dirty="0" smtClean="0">
                <a:latin typeface="+mn-ea"/>
                <a:ea typeface="+mn-ea"/>
              </a:rPr>
            </a:br>
            <a:r>
              <a:rPr lang="zh-CN" altLang="en-US" sz="4000" b="1" dirty="0">
                <a:latin typeface="+mn-ea"/>
                <a:ea typeface="+mn-ea"/>
              </a:rPr>
              <a:t>这爱实在叫人难明</a:t>
            </a:r>
            <a:r>
              <a:rPr lang="zh-CN" altLang="en-US" sz="4000" b="1" dirty="0" smtClean="0">
                <a:latin typeface="+mn-ea"/>
                <a:ea typeface="+mn-ea"/>
              </a:rPr>
              <a:t>白</a:t>
            </a:r>
            <a:endParaRPr lang="en-US" sz="4000" b="1" dirty="0">
              <a:latin typeface="+mn-ea"/>
              <a:ea typeface="+mn-ea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124200"/>
            <a:ext cx="8458200" cy="32766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5800" dirty="0">
                <a:ln>
                  <a:solidFill>
                    <a:schemeClr val="tx1">
                      <a:lumMod val="95000"/>
                    </a:schemeClr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am amazed to know that </a:t>
            </a:r>
            <a:r>
              <a:rPr lang="en-US" sz="5800" dirty="0" smtClean="0">
                <a:ln>
                  <a:solidFill>
                    <a:schemeClr val="tx1">
                      <a:lumMod val="95000"/>
                    </a:schemeClr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5800" dirty="0" smtClean="0">
                <a:ln>
                  <a:solidFill>
                    <a:schemeClr val="tx1">
                      <a:lumMod val="95000"/>
                    </a:schemeClr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800" dirty="0" smtClean="0">
                <a:ln>
                  <a:solidFill>
                    <a:schemeClr val="tx1">
                      <a:lumMod val="95000"/>
                    </a:schemeClr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5800" dirty="0">
                <a:ln>
                  <a:solidFill>
                    <a:schemeClr val="tx1">
                      <a:lumMod val="95000"/>
                    </a:schemeClr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 so great </a:t>
            </a:r>
            <a:r>
              <a:rPr lang="en-US" sz="5800" dirty="0" smtClean="0">
                <a:ln>
                  <a:solidFill>
                    <a:schemeClr val="tx1">
                      <a:lumMod val="95000"/>
                    </a:schemeClr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could </a:t>
            </a:r>
            <a:r>
              <a:rPr lang="en-US" sz="5800" dirty="0">
                <a:ln>
                  <a:solidFill>
                    <a:schemeClr val="tx1">
                      <a:lumMod val="95000"/>
                    </a:schemeClr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love me so</a:t>
            </a:r>
          </a:p>
          <a:p>
            <a:r>
              <a:rPr lang="en-US" sz="5800" dirty="0">
                <a:ln>
                  <a:solidFill>
                    <a:schemeClr val="tx1">
                      <a:lumMod val="95000"/>
                    </a:schemeClr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He’s willing and wanting to bless</a:t>
            </a:r>
          </a:p>
          <a:p>
            <a:r>
              <a:rPr lang="en-US" sz="5800" dirty="0">
                <a:ln>
                  <a:solidFill>
                    <a:schemeClr val="tx1">
                      <a:lumMod val="95000"/>
                    </a:schemeClr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 grace is so </a:t>
            </a:r>
            <a:r>
              <a:rPr lang="en-US" sz="5800" dirty="0" smtClean="0">
                <a:ln>
                  <a:solidFill>
                    <a:schemeClr val="tx1">
                      <a:lumMod val="95000"/>
                    </a:schemeClr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wonderful</a:t>
            </a:r>
            <a:br>
              <a:rPr lang="en-US" sz="5800" dirty="0" smtClean="0">
                <a:ln>
                  <a:solidFill>
                    <a:schemeClr val="tx1">
                      <a:lumMod val="95000"/>
                    </a:schemeClr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800" dirty="0" smtClean="0">
                <a:ln>
                  <a:solidFill>
                    <a:schemeClr val="tx1">
                      <a:lumMod val="95000"/>
                    </a:schemeClr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 </a:t>
            </a:r>
            <a:r>
              <a:rPr lang="en-US" sz="5800" dirty="0">
                <a:ln>
                  <a:solidFill>
                    <a:schemeClr val="tx1">
                      <a:lumMod val="95000"/>
                    </a:schemeClr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mercy’s so bountiful</a:t>
            </a:r>
          </a:p>
          <a:p>
            <a:r>
              <a:rPr lang="en-US" sz="5800" dirty="0">
                <a:ln>
                  <a:solidFill>
                    <a:schemeClr val="tx1">
                      <a:lumMod val="95000"/>
                    </a:schemeClr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can’t understand it, I confess</a:t>
            </a:r>
          </a:p>
          <a:p>
            <a:endParaRPr lang="en-US" sz="51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3048000" cy="349250"/>
          </a:xfrm>
        </p:spPr>
        <p:txBody>
          <a:bodyPr/>
          <a:lstStyle/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Why Have you Chosen Me  - </a:t>
            </a:r>
            <a:r>
              <a:rPr lang="en-US" altLang="zh-CN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/2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39850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-15243"/>
            <a:ext cx="9220200" cy="694588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457200"/>
            <a:ext cx="8305800" cy="3124200"/>
          </a:xfrm>
        </p:spPr>
        <p:txBody>
          <a:bodyPr>
            <a:normAutofit/>
          </a:bodyPr>
          <a:lstStyle/>
          <a:p>
            <a:r>
              <a:rPr lang="en-US" sz="3600" dirty="0"/>
              <a:t> </a:t>
            </a:r>
            <a:br>
              <a:rPr lang="en-US" sz="3600" dirty="0"/>
            </a:br>
            <a:r>
              <a:rPr lang="zh-CN" altLang="en-US" sz="4000" b="1" dirty="0">
                <a:latin typeface="+mn-ea"/>
                <a:ea typeface="+mn-ea"/>
              </a:rPr>
              <a:t>哦</a:t>
            </a:r>
            <a:r>
              <a:rPr lang="en-US" sz="4000" b="1" dirty="0" smtClean="0">
                <a:latin typeface="+mn-ea"/>
                <a:ea typeface="+mn-ea"/>
              </a:rPr>
              <a:t>! </a:t>
            </a:r>
            <a:r>
              <a:rPr lang="zh-CN" altLang="en-US" sz="4000" b="1" dirty="0" smtClean="0">
                <a:latin typeface="+mn-ea"/>
                <a:ea typeface="+mn-ea"/>
              </a:rPr>
              <a:t>主</a:t>
            </a:r>
            <a:r>
              <a:rPr lang="zh-CN" altLang="en-US" sz="4000" b="1" dirty="0">
                <a:latin typeface="+mn-ea"/>
                <a:ea typeface="+mn-ea"/>
              </a:rPr>
              <a:t>塑造我使我和你心</a:t>
            </a:r>
            <a:r>
              <a:rPr lang="zh-CN" altLang="en-US" sz="4000" b="1" dirty="0" smtClean="0">
                <a:latin typeface="+mn-ea"/>
                <a:ea typeface="+mn-ea"/>
              </a:rPr>
              <a:t>意</a:t>
            </a:r>
            <a:r>
              <a:rPr lang="en-US" sz="4000" b="1" dirty="0" smtClean="0">
                <a:latin typeface="+mn-ea"/>
                <a:ea typeface="+mn-ea"/>
              </a:rPr>
              <a:t/>
            </a:r>
            <a:br>
              <a:rPr lang="en-US" sz="4000" b="1" dirty="0" smtClean="0">
                <a:latin typeface="+mn-ea"/>
                <a:ea typeface="+mn-ea"/>
              </a:rPr>
            </a:br>
            <a:r>
              <a:rPr lang="zh-CN" altLang="en-US" sz="4000" b="1" dirty="0" smtClean="0">
                <a:latin typeface="+mn-ea"/>
                <a:ea typeface="+mn-ea"/>
              </a:rPr>
              <a:t>我</a:t>
            </a:r>
            <a:r>
              <a:rPr lang="zh-CN" altLang="en-US" sz="4000" b="1" dirty="0">
                <a:latin typeface="+mn-ea"/>
                <a:ea typeface="+mn-ea"/>
              </a:rPr>
              <a:t>愿尽力遵行你话</a:t>
            </a:r>
            <a:r>
              <a:rPr lang="en-US" sz="4000" b="1" dirty="0">
                <a:latin typeface="+mn-ea"/>
                <a:ea typeface="+mn-ea"/>
              </a:rPr>
              <a:t/>
            </a:r>
            <a:br>
              <a:rPr lang="en-US" sz="4000" b="1" dirty="0">
                <a:latin typeface="+mn-ea"/>
                <a:ea typeface="+mn-ea"/>
              </a:rPr>
            </a:br>
            <a:r>
              <a:rPr lang="zh-CN" altLang="en-US" sz="4000" b="1" dirty="0">
                <a:latin typeface="+mn-ea"/>
                <a:ea typeface="+mn-ea"/>
              </a:rPr>
              <a:t>我今献生命愿为你而活 </a:t>
            </a:r>
            <a:r>
              <a:rPr lang="en-US" altLang="zh-CN" sz="4000" b="1" dirty="0" smtClean="0">
                <a:latin typeface="+mn-ea"/>
                <a:ea typeface="+mn-ea"/>
              </a:rPr>
              <a:t/>
            </a:r>
            <a:br>
              <a:rPr lang="en-US" altLang="zh-CN" sz="4000" b="1" dirty="0" smtClean="0">
                <a:latin typeface="+mn-ea"/>
                <a:ea typeface="+mn-ea"/>
              </a:rPr>
            </a:br>
            <a:r>
              <a:rPr lang="zh-CN" altLang="en-US" sz="4000" b="1" dirty="0" smtClean="0">
                <a:latin typeface="+mn-ea"/>
                <a:ea typeface="+mn-ea"/>
              </a:rPr>
              <a:t>与</a:t>
            </a:r>
            <a:r>
              <a:rPr lang="zh-CN" altLang="en-US" sz="4000" b="1" dirty="0">
                <a:latin typeface="+mn-ea"/>
                <a:ea typeface="+mn-ea"/>
              </a:rPr>
              <a:t>你同行永不回</a:t>
            </a:r>
            <a:r>
              <a:rPr lang="zh-CN" altLang="en-US" sz="4000" b="1" dirty="0" smtClean="0">
                <a:latin typeface="+mn-ea"/>
                <a:ea typeface="+mn-ea"/>
              </a:rPr>
              <a:t>头</a:t>
            </a:r>
            <a:endParaRPr lang="en-US" sz="4000" b="1" dirty="0">
              <a:latin typeface="+mn-ea"/>
              <a:ea typeface="+mn-ea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276600"/>
            <a:ext cx="8458200" cy="2895600"/>
          </a:xfrm>
        </p:spPr>
        <p:txBody>
          <a:bodyPr>
            <a:normAutofit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>
                <a:ln>
                  <a:solidFill>
                    <a:schemeClr val="tx1">
                      <a:lumMod val="95000"/>
                    </a:schemeClr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 Lord, help me be what You want me to be</a:t>
            </a:r>
          </a:p>
          <a:p>
            <a:r>
              <a:rPr lang="en-US" dirty="0">
                <a:ln>
                  <a:solidFill>
                    <a:schemeClr val="tx1">
                      <a:lumMod val="95000"/>
                    </a:schemeClr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 Word I will strive to obey</a:t>
            </a:r>
          </a:p>
          <a:p>
            <a:r>
              <a:rPr lang="en-US" dirty="0">
                <a:ln>
                  <a:solidFill>
                    <a:schemeClr val="tx1">
                      <a:lumMod val="95000"/>
                    </a:schemeClr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 life I now give, for You I will live</a:t>
            </a:r>
          </a:p>
          <a:p>
            <a:r>
              <a:rPr lang="en-US" dirty="0">
                <a:ln>
                  <a:solidFill>
                    <a:schemeClr val="tx1">
                      <a:lumMod val="95000"/>
                    </a:schemeClr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walk by Your side all the way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3505200" cy="349250"/>
          </a:xfrm>
        </p:spPr>
        <p:txBody>
          <a:bodyPr/>
          <a:lstStyle/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Why Have you Chosen Me   </a:t>
            </a:r>
            <a:r>
              <a:rPr lang="en-US" altLang="zh-CN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chorus</a:t>
            </a: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3053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-15243"/>
            <a:ext cx="9220200" cy="694588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457200"/>
            <a:ext cx="8305800" cy="3124200"/>
          </a:xfrm>
        </p:spPr>
        <p:txBody>
          <a:bodyPr>
            <a:normAutofit/>
          </a:bodyPr>
          <a:lstStyle/>
          <a:p>
            <a:r>
              <a:rPr lang="en-US" sz="3600" dirty="0"/>
              <a:t> </a:t>
            </a:r>
            <a:br>
              <a:rPr lang="en-US" sz="3600" dirty="0"/>
            </a:br>
            <a:r>
              <a:rPr lang="zh-CN" altLang="en-US" sz="4000" b="1" dirty="0">
                <a:latin typeface="+mn-ea"/>
                <a:ea typeface="+mn-ea"/>
              </a:rPr>
              <a:t>哦</a:t>
            </a:r>
            <a:r>
              <a:rPr lang="en-US" sz="4000" b="1" dirty="0" smtClean="0">
                <a:latin typeface="+mn-ea"/>
                <a:ea typeface="+mn-ea"/>
              </a:rPr>
              <a:t>! </a:t>
            </a:r>
            <a:r>
              <a:rPr lang="zh-CN" altLang="en-US" sz="4000" b="1" dirty="0" smtClean="0">
                <a:latin typeface="+mn-ea"/>
                <a:ea typeface="+mn-ea"/>
              </a:rPr>
              <a:t>主</a:t>
            </a:r>
            <a:r>
              <a:rPr lang="zh-CN" altLang="en-US" sz="4000" b="1" dirty="0">
                <a:latin typeface="+mn-ea"/>
                <a:ea typeface="+mn-ea"/>
              </a:rPr>
              <a:t>塑造我使我和你心</a:t>
            </a:r>
            <a:r>
              <a:rPr lang="zh-CN" altLang="en-US" sz="4000" b="1" dirty="0" smtClean="0">
                <a:latin typeface="+mn-ea"/>
                <a:ea typeface="+mn-ea"/>
              </a:rPr>
              <a:t>意</a:t>
            </a:r>
            <a:r>
              <a:rPr lang="en-US" sz="4000" b="1" dirty="0" smtClean="0">
                <a:latin typeface="+mn-ea"/>
                <a:ea typeface="+mn-ea"/>
              </a:rPr>
              <a:t/>
            </a:r>
            <a:br>
              <a:rPr lang="en-US" sz="4000" b="1" dirty="0" smtClean="0">
                <a:latin typeface="+mn-ea"/>
                <a:ea typeface="+mn-ea"/>
              </a:rPr>
            </a:br>
            <a:r>
              <a:rPr lang="zh-CN" altLang="en-US" sz="4000" b="1" dirty="0" smtClean="0">
                <a:latin typeface="+mn-ea"/>
                <a:ea typeface="+mn-ea"/>
              </a:rPr>
              <a:t>我</a:t>
            </a:r>
            <a:r>
              <a:rPr lang="zh-CN" altLang="en-US" sz="4000" b="1" dirty="0">
                <a:latin typeface="+mn-ea"/>
                <a:ea typeface="+mn-ea"/>
              </a:rPr>
              <a:t>愿尽力遵行你话</a:t>
            </a:r>
            <a:r>
              <a:rPr lang="en-US" sz="4000" b="1" dirty="0">
                <a:latin typeface="+mn-ea"/>
                <a:ea typeface="+mn-ea"/>
              </a:rPr>
              <a:t/>
            </a:r>
            <a:br>
              <a:rPr lang="en-US" sz="4000" b="1" dirty="0">
                <a:latin typeface="+mn-ea"/>
                <a:ea typeface="+mn-ea"/>
              </a:rPr>
            </a:br>
            <a:r>
              <a:rPr lang="zh-CN" altLang="en-US" sz="4000" b="1" dirty="0">
                <a:latin typeface="+mn-ea"/>
                <a:ea typeface="+mn-ea"/>
              </a:rPr>
              <a:t>我今献生命愿为你而活 </a:t>
            </a:r>
            <a:r>
              <a:rPr lang="en-US" altLang="zh-CN" sz="4000" b="1" dirty="0" smtClean="0">
                <a:latin typeface="+mn-ea"/>
                <a:ea typeface="+mn-ea"/>
              </a:rPr>
              <a:t/>
            </a:r>
            <a:br>
              <a:rPr lang="en-US" altLang="zh-CN" sz="4000" b="1" dirty="0" smtClean="0">
                <a:latin typeface="+mn-ea"/>
                <a:ea typeface="+mn-ea"/>
              </a:rPr>
            </a:br>
            <a:r>
              <a:rPr lang="zh-CN" altLang="en-US" sz="4000" b="1" dirty="0" smtClean="0">
                <a:latin typeface="+mn-ea"/>
                <a:ea typeface="+mn-ea"/>
              </a:rPr>
              <a:t>与</a:t>
            </a:r>
            <a:r>
              <a:rPr lang="zh-CN" altLang="en-US" sz="4000" b="1" dirty="0">
                <a:latin typeface="+mn-ea"/>
                <a:ea typeface="+mn-ea"/>
              </a:rPr>
              <a:t>你同行永不回</a:t>
            </a:r>
            <a:r>
              <a:rPr lang="zh-CN" altLang="en-US" sz="4000" b="1" dirty="0" smtClean="0">
                <a:latin typeface="+mn-ea"/>
                <a:ea typeface="+mn-ea"/>
              </a:rPr>
              <a:t>头</a:t>
            </a:r>
            <a:endParaRPr lang="en-US" sz="4000" b="1" dirty="0">
              <a:latin typeface="+mn-ea"/>
              <a:ea typeface="+mn-ea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276600"/>
            <a:ext cx="8458200" cy="2895600"/>
          </a:xfrm>
        </p:spPr>
        <p:txBody>
          <a:bodyPr>
            <a:normAutofit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 Lord, help me be what You want me to be</a:t>
            </a:r>
          </a:p>
          <a:p>
            <a:r>
              <a:rPr lang="en-US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 Word I will strive to obey</a:t>
            </a:r>
          </a:p>
          <a:p>
            <a:r>
              <a:rPr lang="en-US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 life I now give, for You I will live</a:t>
            </a:r>
          </a:p>
          <a:p>
            <a:r>
              <a:rPr lang="en-US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walk by Your side all the way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3505200" cy="349250"/>
          </a:xfrm>
        </p:spPr>
        <p:txBody>
          <a:bodyPr/>
          <a:lstStyle/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Why Have you Chosen Me   </a:t>
            </a:r>
            <a:r>
              <a:rPr lang="en-US" altLang="zh-CN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chorus</a:t>
            </a: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745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119</Words>
  <Application>Microsoft Office PowerPoint</Application>
  <PresentationFormat>On-screen Show (4:3)</PresentationFormat>
  <Paragraphs>32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为何拣选我 </vt:lpstr>
      <vt:lpstr>是你从万人中拣选我 进入你名下 既使你深知我罪恶 哦! 和等完全的爱, 你赦免我一切罪 并将主耶稣赐给我 </vt:lpstr>
      <vt:lpstr>哦! 主塑造我使我和你心意 我愿尽力遵行你话 我今献生命愿为你而活  与你同行永不回头</vt:lpstr>
      <vt:lpstr>我真稀奇 这伟大真神竟是如此爱我 想要赐福给我 他恩典是在其妙，他怜悯实在丰盛 这爱实在叫人难明白</vt:lpstr>
      <vt:lpstr>  哦! 主塑造我使我和你心意 我愿尽力遵行你话 我今献生命愿为你而活  与你同行永不回头</vt:lpstr>
      <vt:lpstr>  哦! 主塑造我使我和你心意 我愿尽力遵行你话 我今献生命愿为你而活  与你同行永不回头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为何拣选我 </dc:title>
  <dc:creator>eva</dc:creator>
  <cp:lastModifiedBy>eva</cp:lastModifiedBy>
  <cp:revision>17</cp:revision>
  <dcterms:created xsi:type="dcterms:W3CDTF">2016-08-27T17:15:28Z</dcterms:created>
  <dcterms:modified xsi:type="dcterms:W3CDTF">2016-08-27T17:39:20Z</dcterms:modified>
</cp:coreProperties>
</file>